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002" r:id="rId2"/>
    <p:sldId id="1018" r:id="rId3"/>
    <p:sldId id="1019" r:id="rId4"/>
    <p:sldId id="1003" r:id="rId5"/>
    <p:sldId id="1004" r:id="rId6"/>
    <p:sldId id="1013" r:id="rId7"/>
    <p:sldId id="1010" r:id="rId8"/>
    <p:sldId id="1008" r:id="rId9"/>
    <p:sldId id="1016" r:id="rId10"/>
    <p:sldId id="1014" r:id="rId11"/>
    <p:sldId id="1017" r:id="rId12"/>
    <p:sldId id="1007" r:id="rId13"/>
    <p:sldId id="101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S7IztA+/LoWq69zGMwHRVw==" hashData="7dQBnBs6CFaszj3eCSAYIltHfsw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F9F8A-D062-1D4E-AA80-7C43A1B6FE08}" type="datetimeFigureOut">
              <a:rPr lang="en-US" smtClean="0"/>
              <a:t>1/21/17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C01ED-5ECA-8B47-97DD-BF0621F4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93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Created using iThoughts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C01ED-5ECA-8B47-97DD-BF0621F4DC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39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C01ED-5ECA-8B47-97DD-BF0621F4DC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3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C01ED-5ECA-8B47-97DD-BF0621F4DC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39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C01ED-5ECA-8B47-97DD-BF0621F4DC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39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5EF3-76B1-CB4C-99EA-E64CE0ED2EF8}" type="datetimeFigureOut">
              <a:rPr lang="en-US" smtClean="0"/>
              <a:t>1/21/17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DDF6-8826-F446-8C25-4C50190BB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5EF3-76B1-CB4C-99EA-E64CE0ED2EF8}" type="datetimeFigureOut">
              <a:rPr lang="en-US" smtClean="0"/>
              <a:t>1/21/17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DDF6-8826-F446-8C25-4C50190BB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6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5EF3-76B1-CB4C-99EA-E64CE0ED2EF8}" type="datetimeFigureOut">
              <a:rPr lang="en-US" smtClean="0"/>
              <a:t>1/21/17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DDF6-8826-F446-8C25-4C50190BB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5EF3-76B1-CB4C-99EA-E64CE0ED2EF8}" type="datetimeFigureOut">
              <a:rPr lang="en-US" smtClean="0"/>
              <a:t>1/21/17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DDF6-8826-F446-8C25-4C50190BB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5EF3-76B1-CB4C-99EA-E64CE0ED2EF8}" type="datetimeFigureOut">
              <a:rPr lang="en-US" smtClean="0"/>
              <a:t>1/21/17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DDF6-8826-F446-8C25-4C50190BB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19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5EF3-76B1-CB4C-99EA-E64CE0ED2EF8}" type="datetimeFigureOut">
              <a:rPr lang="en-US" smtClean="0"/>
              <a:t>1/21/17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DDF6-8826-F446-8C25-4C50190BB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97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5EF3-76B1-CB4C-99EA-E64CE0ED2EF8}" type="datetimeFigureOut">
              <a:rPr lang="en-US" smtClean="0"/>
              <a:t>1/21/17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DDF6-8826-F446-8C25-4C50190BB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20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5EF3-76B1-CB4C-99EA-E64CE0ED2EF8}" type="datetimeFigureOut">
              <a:rPr lang="en-US" smtClean="0"/>
              <a:t>1/21/17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DDF6-8826-F446-8C25-4C50190BB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02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5EF3-76B1-CB4C-99EA-E64CE0ED2EF8}" type="datetimeFigureOut">
              <a:rPr lang="en-US" smtClean="0"/>
              <a:t>1/21/17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DDF6-8826-F446-8C25-4C50190BB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9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5EF3-76B1-CB4C-99EA-E64CE0ED2EF8}" type="datetimeFigureOut">
              <a:rPr lang="en-US" smtClean="0"/>
              <a:t>1/21/17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DDF6-8826-F446-8C25-4C50190BB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0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5EF3-76B1-CB4C-99EA-E64CE0ED2EF8}" type="datetimeFigureOut">
              <a:rPr lang="en-US" smtClean="0"/>
              <a:t>1/21/17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DDF6-8826-F446-8C25-4C50190BB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1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65EF3-76B1-CB4C-99EA-E64CE0ED2EF8}" type="datetimeFigureOut">
              <a:rPr lang="en-US" smtClean="0"/>
              <a:t>1/21/17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0DDF6-8826-F446-8C25-4C50190BB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1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Workforce Housing</a:t>
            </a:r>
          </a:p>
          <a:p>
            <a:endParaRPr lang="en-US" dirty="0" smtClean="0"/>
          </a:p>
        </p:txBody>
      </p:sp>
      <p:pic>
        <p:nvPicPr>
          <p:cNvPr id="5" name="Content Placeholder 3" descr="image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0" t="-14096" r="-17500" b="-14096"/>
          <a:stretch/>
        </p:blipFill>
        <p:spPr/>
      </p:pic>
    </p:spTree>
    <p:extLst>
      <p:ext uri="{BB962C8B-B14F-4D97-AF65-F5344CB8AC3E}">
        <p14:creationId xmlns:p14="http://schemas.microsoft.com/office/powerpoint/2010/main" val="2648275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smtClean="0"/>
              <a:t>Unit </a:t>
            </a:r>
            <a:r>
              <a:rPr lang="en-US" dirty="0" smtClean="0"/>
              <a:t>Form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3236" r="3236"/>
          <a:stretch>
            <a:fillRect/>
          </a:stretch>
        </p:blipFill>
        <p:spPr>
          <a:xfrm>
            <a:off x="592080" y="1621723"/>
            <a:ext cx="8094719" cy="4333175"/>
          </a:xfrm>
        </p:spPr>
      </p:pic>
    </p:spTree>
    <p:extLst>
      <p:ext uri="{BB962C8B-B14F-4D97-AF65-F5344CB8AC3E}">
        <p14:creationId xmlns:p14="http://schemas.microsoft.com/office/powerpoint/2010/main" val="1712354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smtClean="0"/>
              <a:t>Unit </a:t>
            </a:r>
            <a:r>
              <a:rPr lang="en-US" dirty="0" smtClean="0"/>
              <a:t>Form</a:t>
            </a:r>
            <a:endParaRPr lang="en-US" dirty="0"/>
          </a:p>
        </p:txBody>
      </p:sp>
      <p:pic>
        <p:nvPicPr>
          <p:cNvPr id="4" name="Content Placeholder 3" descr="FullSizeRender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412" r="-20412"/>
          <a:stretch>
            <a:fillRect/>
          </a:stretch>
        </p:blipFill>
        <p:spPr>
          <a:xfrm>
            <a:off x="457200" y="1252759"/>
            <a:ext cx="8229600" cy="5354259"/>
          </a:xfrm>
        </p:spPr>
      </p:pic>
    </p:spTree>
    <p:extLst>
      <p:ext uri="{BB962C8B-B14F-4D97-AF65-F5344CB8AC3E}">
        <p14:creationId xmlns:p14="http://schemas.microsoft.com/office/powerpoint/2010/main" val="2430592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Financial Model</a:t>
            </a:r>
          </a:p>
          <a:p>
            <a:endParaRPr lang="en-US" dirty="0" smtClean="0"/>
          </a:p>
        </p:txBody>
      </p:sp>
      <p:pic>
        <p:nvPicPr>
          <p:cNvPr id="5" name="Picture 4" descr="IMG_27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2" y="1216815"/>
            <a:ext cx="7765697" cy="501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01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85280" r="-85280"/>
          <a:stretch>
            <a:fillRect/>
          </a:stretch>
        </p:blipFill>
        <p:spPr>
          <a:xfrm>
            <a:off x="102287" y="409116"/>
            <a:ext cx="8941557" cy="6239000"/>
          </a:xfrm>
        </p:spPr>
      </p:pic>
    </p:spTree>
    <p:extLst>
      <p:ext uri="{BB962C8B-B14F-4D97-AF65-F5344CB8AC3E}">
        <p14:creationId xmlns:p14="http://schemas.microsoft.com/office/powerpoint/2010/main" val="3709494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Support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1555" r="-115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4893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Land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0093" r="-200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9251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Zoning Limitations</a:t>
            </a:r>
          </a:p>
          <a:p>
            <a:endParaRPr lang="en-US" dirty="0" smtClean="0"/>
          </a:p>
        </p:txBody>
      </p:sp>
      <p:pic>
        <p:nvPicPr>
          <p:cNvPr id="6" name="Content Placeholder 5" descr="IMG_279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6" r="-102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2801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Construction Methods</a:t>
            </a:r>
            <a:endParaRPr lang="en-US" dirty="0" smtClean="0"/>
          </a:p>
        </p:txBody>
      </p:sp>
      <p:pic>
        <p:nvPicPr>
          <p:cNvPr id="4" name="Content Placeholder 3" descr="IMG_278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" b="4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2801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Construction Methods</a:t>
            </a:r>
            <a:endParaRPr lang="en-US" dirty="0"/>
          </a:p>
        </p:txBody>
      </p:sp>
      <p:pic>
        <p:nvPicPr>
          <p:cNvPr id="6" name="Content Placeholder 5" descr="IMG_277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t="-1" r="5045" b="49260"/>
          <a:stretch/>
        </p:blipFill>
        <p:spPr>
          <a:xfrm>
            <a:off x="2555734" y="2290116"/>
            <a:ext cx="3574484" cy="3142972"/>
          </a:xfrm>
        </p:spPr>
      </p:pic>
    </p:spTree>
    <p:extLst>
      <p:ext uri="{BB962C8B-B14F-4D97-AF65-F5344CB8AC3E}">
        <p14:creationId xmlns:p14="http://schemas.microsoft.com/office/powerpoint/2010/main" val="2419424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Construction Methods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252" b="102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1357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Construction Methods</a:t>
            </a:r>
            <a:endParaRPr lang="en-US" dirty="0"/>
          </a:p>
        </p:txBody>
      </p:sp>
      <p:pic>
        <p:nvPicPr>
          <p:cNvPr id="4" name="Content Placeholder 3" descr="IMG_277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16" r="-113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86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Construction Methods</a:t>
            </a:r>
            <a:endParaRPr lang="en-US" dirty="0"/>
          </a:p>
        </p:txBody>
      </p:sp>
      <p:pic>
        <p:nvPicPr>
          <p:cNvPr id="4" name="Content Placeholder 3" descr="System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33" r="-54933"/>
          <a:stretch>
            <a:fillRect/>
          </a:stretch>
        </p:blipFill>
        <p:spPr>
          <a:xfrm>
            <a:off x="917242" y="1600200"/>
            <a:ext cx="7228179" cy="3989687"/>
          </a:xfrm>
        </p:spPr>
      </p:pic>
    </p:spTree>
    <p:extLst>
      <p:ext uri="{BB962C8B-B14F-4D97-AF65-F5344CB8AC3E}">
        <p14:creationId xmlns:p14="http://schemas.microsoft.com/office/powerpoint/2010/main" val="2591275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5212</TotalTime>
  <Words>39</Words>
  <Application>Microsoft Macintosh PowerPoint</Application>
  <PresentationFormat>On-screen Show (4:3)</PresentationFormat>
  <Paragraphs>17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Workforce Housing </vt:lpstr>
      <vt:lpstr>Community Support</vt:lpstr>
      <vt:lpstr>Available Land</vt:lpstr>
      <vt:lpstr>Zoning Limitations </vt:lpstr>
      <vt:lpstr>New Construction Methods</vt:lpstr>
      <vt:lpstr>New Construction Methods</vt:lpstr>
      <vt:lpstr>New Construction Methods</vt:lpstr>
      <vt:lpstr>New Construction Methods</vt:lpstr>
      <vt:lpstr>New Construction Methods</vt:lpstr>
      <vt:lpstr>New Unit Form</vt:lpstr>
      <vt:lpstr>New Unit Form</vt:lpstr>
      <vt:lpstr>Sustainable Financial Model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Workforce Housing </dc:title>
  <cp:lastModifiedBy>ALAN TALANSKY</cp:lastModifiedBy>
  <cp:revision>14</cp:revision>
  <cp:lastPrinted>2017-01-19T22:48:27Z</cp:lastPrinted>
  <dcterms:modified xsi:type="dcterms:W3CDTF">2017-01-24T01:54:56Z</dcterms:modified>
</cp:coreProperties>
</file>